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46" autoAdjust="0"/>
  </p:normalViewPr>
  <p:slideViewPr>
    <p:cSldViewPr>
      <p:cViewPr varScale="1">
        <p:scale>
          <a:sx n="103" d="100"/>
          <a:sy n="103" d="100"/>
        </p:scale>
        <p:origin x="-1134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D91AE6-0BF4-49A1-9654-DD13B6676630}" type="datetimeFigureOut">
              <a:rPr lang="ru-RU" smtClean="0"/>
              <a:t>31.08.2020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209E70-EA4F-4790-8843-7B076918B47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Клуб «Серебряный возраст»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Пожилые – достаточно многочисленная социальная группа населения страны. Повышение уровня и качества жизни пожилых людей, являясь важным условием сохранения достойного образа жизни в этом возрасте, предусматривает реализацию мероприятий, в ходе которых должны поддерживаться физическое и духовное здоровье, достигаться удовлетворенность условиями жизни, обеспеченность необходимыми материальными, духовными, культурными и социальными благами.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любого социума специальной задачей является организация времени жизни стареющих поколений. Во всём мире этому служат не только службы социальной помощи, но и специально создаваемые социальные институты образования взрослых, новые формы досуга и новая культура семейных отношений, системы организации свободного времени стареющих, но здоровых людей (к примеру клубы по интересам). Предназначение досуговых технологий - помочь пожилым освоить навыки общения, необходимые для адаптации в </a:t>
            </a:r>
            <a:r>
              <a:rPr lang="ru-RU" dirty="0" err="1" smtClean="0"/>
              <a:t>социокультурном</a:t>
            </a:r>
            <a:r>
              <a:rPr lang="ru-RU" dirty="0" smtClean="0"/>
              <a:t> окружении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Клуб «Серебряный возраст»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Помочь </a:t>
            </a:r>
            <a:r>
              <a:rPr lang="ru-RU" dirty="0" smtClean="0"/>
              <a:t>пожилому человеку вновь обрести смысл жизни, вернуться к самому себе, выявить, поддержать и развить его творческий потенциал, осознать свои возможности - вот важнейшая задача клуба интеллектуального общения «Серебряный возраст».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Предпосылки к созданию клуба: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</a:t>
            </a:r>
            <a:r>
              <a:rPr lang="ru-RU" dirty="0" smtClean="0"/>
              <a:t>тсутствие площадки для интеллектуального, духовного, творческого общения людям пожилого возраста;</a:t>
            </a:r>
          </a:p>
          <a:p>
            <a:r>
              <a:rPr lang="ru-RU" dirty="0" smtClean="0"/>
              <a:t>малое количество культурно - досуговых мероприятий для людей пожилого возраста;</a:t>
            </a:r>
          </a:p>
          <a:p>
            <a:r>
              <a:rPr lang="ru-RU" dirty="0" smtClean="0"/>
              <a:t>отсутствие мероприятий для реализации творческого потенциала  людей пожилого возраста.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Мероприятия, проводимые в рамках реализации проекта</a:t>
            </a:r>
            <a:br>
              <a:rPr lang="ru-RU" sz="2000" dirty="0" smtClean="0"/>
            </a:br>
            <a:r>
              <a:rPr lang="ru-RU" sz="2000" dirty="0" smtClean="0"/>
              <a:t> «Клуб «Серебряный возраст»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000" dirty="0" smtClean="0"/>
              <a:t>встречи с представителями государственных учреждений на которых подробно разбираются вопросы, волнующие пенсионеров (к примеру, специалист кадастровой палаты отвечала на вопросы о порядке предоставления сведений, содержащихся в Едином государственном реестре недвижимости);</a:t>
            </a:r>
          </a:p>
          <a:p>
            <a:r>
              <a:rPr lang="ru-RU" sz="2000" dirty="0" smtClean="0"/>
              <a:t>творческие вечера самодеятельности;</a:t>
            </a:r>
          </a:p>
          <a:p>
            <a:r>
              <a:rPr lang="ru-RU" sz="2000" dirty="0" smtClean="0"/>
              <a:t>выставки работ;</a:t>
            </a:r>
          </a:p>
          <a:p>
            <a:r>
              <a:rPr lang="ru-RU" sz="2000" dirty="0" smtClean="0"/>
              <a:t>лектории, беседы, музыкальные вечера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выездные экскурсии на фестивали народного творчества;</a:t>
            </a:r>
          </a:p>
          <a:p>
            <a:r>
              <a:rPr lang="ru-RU" sz="2000" dirty="0" smtClean="0"/>
              <a:t>мероприятия для гостей клуба и их семей.</a:t>
            </a: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Клуб «Серебряный возраст»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Рабочий стол\мун практики 2020\gyZi_fmHvz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3571900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мун практики 2020\fnhVBKFVgH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3714776" cy="228601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мун практики 2020\dHd8xIGDW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643050"/>
            <a:ext cx="2500330" cy="2214578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мун практики 2020\3v5Bn1TBjg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643050"/>
            <a:ext cx="2000264" cy="2286016"/>
          </a:xfrm>
          <a:prstGeom prst="rect">
            <a:avLst/>
          </a:prstGeom>
          <a:noFill/>
        </p:spPr>
      </p:pic>
      <p:pic>
        <p:nvPicPr>
          <p:cNvPr id="1030" name="Picture 6" descr="C:\Documents and Settings\user\Рабочий стол\мун практики 2020\bdB8O8SU13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071942"/>
            <a:ext cx="2569760" cy="2286016"/>
          </a:xfrm>
          <a:prstGeom prst="rect">
            <a:avLst/>
          </a:prstGeom>
          <a:noFill/>
        </p:spPr>
      </p:pic>
      <p:pic>
        <p:nvPicPr>
          <p:cNvPr id="1031" name="Picture 7" descr="C:\Documents and Settings\user\Рабочий стол\мун практики 2020\41YX_TGWGz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4071942"/>
            <a:ext cx="207170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8447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dirty="0" smtClean="0"/>
              <a:t>Что</a:t>
            </a:r>
            <a:r>
              <a:rPr lang="ru-RU" dirty="0" smtClean="0"/>
              <a:t> мы получили в итоге реализации проекта «Клуб </a:t>
            </a:r>
            <a:r>
              <a:rPr lang="ru-RU" dirty="0" smtClean="0"/>
              <a:t>«Серебряный возраст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положительный отзыв со стороны гостей клуба;</a:t>
            </a:r>
          </a:p>
          <a:p>
            <a:r>
              <a:rPr lang="ru-RU" sz="2400" dirty="0" smtClean="0"/>
              <a:t>возросло количество посещений мероприятий;</a:t>
            </a:r>
          </a:p>
          <a:p>
            <a:r>
              <a:rPr lang="ru-RU" sz="2400" dirty="0" smtClean="0"/>
              <a:t>привлекли новых посетителей;</a:t>
            </a:r>
          </a:p>
          <a:p>
            <a:r>
              <a:rPr lang="ru-RU" sz="2400" dirty="0" smtClean="0"/>
              <a:t>провели более 20 творческих мастер-классов, как своими силами так и совместно с художниками города;</a:t>
            </a:r>
          </a:p>
          <a:p>
            <a:r>
              <a:rPr lang="ru-RU" sz="2400" dirty="0" smtClean="0"/>
              <a:t>провели 12 встреч с </a:t>
            </a:r>
            <a:r>
              <a:rPr lang="ru-RU" sz="2400" dirty="0" smtClean="0"/>
              <a:t>представителями </a:t>
            </a:r>
            <a:r>
              <a:rPr lang="ru-RU" sz="2400" dirty="0" smtClean="0"/>
              <a:t>государственных учреждений, на которых были подробно разобраны все интересующие вопросы;</a:t>
            </a:r>
          </a:p>
          <a:p>
            <a:r>
              <a:rPr lang="ru-RU" sz="2400" dirty="0" smtClean="0"/>
              <a:t>прошло более 34 музыкальных мероприятия;</a:t>
            </a:r>
          </a:p>
          <a:p>
            <a:r>
              <a:rPr lang="ru-RU" sz="2400" dirty="0" smtClean="0"/>
              <a:t>выезжали на 10 фестивалей народного творчества и </a:t>
            </a:r>
            <a:r>
              <a:rPr lang="ru-RU" sz="2400" dirty="0" err="1" smtClean="0"/>
              <a:t>гастрофестивалей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</TotalTime>
  <Words>370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Официальная</vt:lpstr>
      <vt:lpstr>Клуб «Серебряный возраст»</vt:lpstr>
      <vt:lpstr>Клуб «Серебряный возраст»</vt:lpstr>
      <vt:lpstr>Предпосылки к созданию клуба:</vt:lpstr>
      <vt:lpstr>Мероприятия, проводимые в рамках реализации проекта  «Клуб «Серебряный возраст»</vt:lpstr>
      <vt:lpstr>Клуб «Серебряный возраст»</vt:lpstr>
      <vt:lpstr>Что мы получили в итоге реализации проекта «Клуб «Серебряный возраст»?</vt:lpstr>
    </vt:vector>
  </TitlesOfParts>
  <Company>музейТРГ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«Серебряный возраст»</dc:title>
  <dc:creator>user</dc:creator>
  <cp:lastModifiedBy>user</cp:lastModifiedBy>
  <cp:revision>4</cp:revision>
  <dcterms:created xsi:type="dcterms:W3CDTF">2020-08-31T10:12:52Z</dcterms:created>
  <dcterms:modified xsi:type="dcterms:W3CDTF">2020-08-31T10:52:47Z</dcterms:modified>
</cp:coreProperties>
</file>